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3"/>
  </p:notesMasterIdLst>
  <p:sldIdLst>
    <p:sldId id="266" r:id="rId2"/>
    <p:sldId id="484" r:id="rId3"/>
    <p:sldId id="473" r:id="rId4"/>
    <p:sldId id="487" r:id="rId5"/>
    <p:sldId id="494" r:id="rId6"/>
    <p:sldId id="495" r:id="rId7"/>
    <p:sldId id="496" r:id="rId8"/>
    <p:sldId id="497" r:id="rId9"/>
    <p:sldId id="498" r:id="rId10"/>
    <p:sldId id="488" r:id="rId11"/>
    <p:sldId id="493" r:id="rId12"/>
    <p:sldId id="492" r:id="rId13"/>
    <p:sldId id="470" r:id="rId14"/>
    <p:sldId id="504" r:id="rId15"/>
    <p:sldId id="506" r:id="rId16"/>
    <p:sldId id="507" r:id="rId17"/>
    <p:sldId id="508" r:id="rId18"/>
    <p:sldId id="509" r:id="rId19"/>
    <p:sldId id="479" r:id="rId20"/>
    <p:sldId id="489" r:id="rId21"/>
    <p:sldId id="499" r:id="rId22"/>
    <p:sldId id="472" r:id="rId23"/>
    <p:sldId id="503" r:id="rId24"/>
    <p:sldId id="478" r:id="rId25"/>
    <p:sldId id="510" r:id="rId26"/>
    <p:sldId id="264" r:id="rId27"/>
    <p:sldId id="483" r:id="rId28"/>
    <p:sldId id="446" r:id="rId29"/>
    <p:sldId id="481" r:id="rId30"/>
    <p:sldId id="505" r:id="rId31"/>
    <p:sldId id="501" r:id="rId32"/>
  </p:sldIdLst>
  <p:sldSz cx="9144000" cy="6858000" type="screen4x3"/>
  <p:notesSz cx="6858000" cy="9144000"/>
  <p:embeddedFontLst>
    <p:embeddedFont>
      <p:font typeface="KoPub돋움체_Pro Bold" panose="020B0600000101010101" charset="-127"/>
      <p:bold r:id="rId34"/>
    </p:embeddedFont>
    <p:embeddedFont>
      <p:font typeface="D2Coding" panose="020B0609020101020101" pitchFamily="49" charset="-127"/>
      <p:regular r:id="rId35"/>
      <p:bold r:id="rId36"/>
    </p:embeddedFont>
    <p:embeddedFont>
      <p:font typeface="맑은 고딕" panose="020B0503020000020004" pitchFamily="50" charset="-127"/>
      <p:regular r:id="rId37"/>
      <p:bold r:id="rId3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697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8EFCD-0F28-7EC9-90FD-C01D2E30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37BB0F-D59C-9D8E-93AE-CB6F1D141C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D084EA-8017-B48E-79BE-3C38E5F799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836D38-E723-C51A-BE9E-50D356C647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710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816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077526-D600-578C-664A-9758E66E9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EF1A1C-2077-66E6-9711-0069144532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0109C9-39A8-FD65-67C2-A6096B3CD0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https://dreamhack.io/wargame/challenges/410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E9459-8D77-A024-7D5F-63601165E4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923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4BF6D-7D13-A9E1-B122-7746CA9D4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A733EF-8B90-C4EE-DBD6-5E9DF0C407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82D718-D35F-4390-A45C-CEF40F389E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https://dreamhack.io/wargame/challenges/410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BB3B2-7818-3F5D-8FF5-5AFE203611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801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354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56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-3" y="2893625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2025.09.19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7D995A-0911-A3DB-1E45-81C4E7EE8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DD13F0-9B9F-6230-6295-2774C9DD338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777F55-A15F-0A6C-51EC-DC5EC7B7160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1A6856-EF3A-3EA0-E110-C58D1737FB9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5F754E0-B2BE-D5EE-3DA3-C1E723B6BC4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D47EABD8-BC1E-476A-D7D3-5DB9C3F67423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C7898A4-CC10-3E8F-A7A4-947C5C7422B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검증 값 삽입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F880A03-A29B-415E-9FF6-B70F0E7475D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return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과정에서 확인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9F3B188-89AC-FAFB-C0C9-0CF45B5AF7D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틀리면 터짐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FD00E0-15EE-731B-BC60-CE2776E1B6D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 smashing detected!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FC4631B-AE6C-24C9-B05D-25C56F84765B}"/>
              </a:ext>
            </a:extLst>
          </p:cNvPr>
          <p:cNvSpPr txBox="1"/>
          <p:nvPr/>
        </p:nvSpPr>
        <p:spPr>
          <a:xfrm>
            <a:off x="359999" y="5882446"/>
            <a:ext cx="4052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첫번째 값은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\x00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으로 고정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(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출력 방지용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187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2527B1-FEDC-6833-4C54-8BDB01CC1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8F568D-405D-642A-7BB7-3F6FA986BCB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F90E4A-B573-650A-41F2-43ACA524845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851164-069A-B3A6-D1E3-BCAD9A9CE1A4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92F0B6-275C-8287-3782-CF551125FD4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D7AF08C9-6EE1-B04E-49EA-77BE6C9D3C14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CF4899F-4FBB-E41C-84DC-60634C1E491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Ret2ShellCode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옵션에서 불가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F66ECF8-03DA-08E1-3E38-CD1504617A1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대부분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 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0795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7BCDF-4878-12D8-FE2A-72AF6DE56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39A4485-6EE0-2DC5-A9E3-CB182FB02133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7AE166-2315-57DB-C2F6-994F5A3DA8C3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Ret2_____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83735-FCE3-AA99-D196-A391EA8804AB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451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F8FE5-BF3D-ADD2-497F-E1C048124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1A4BD4-92CF-390D-4F57-FE894AE8219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Oriented Programming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145575-7D32-C0D7-F76C-CEE4CFC0B72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a.k.a. ROP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C5E31D-B4E8-3359-8297-5134C64783F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633413-37CA-3C24-2702-FA70A3E4874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843F7D-64E6-4854-ABBF-9E1118CA80BB}"/>
              </a:ext>
            </a:extLst>
          </p:cNvPr>
          <p:cNvSpPr txBox="1"/>
          <p:nvPr/>
        </p:nvSpPr>
        <p:spPr>
          <a:xfrm>
            <a:off x="1440000" y="2880000"/>
            <a:ext cx="3453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(0x00400700)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pop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rdi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ret;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95B5F0-FD8C-A1D2-0375-DD2F1A54AE58}"/>
              </a:ext>
            </a:extLst>
          </p:cNvPr>
          <p:cNvSpPr txBox="1"/>
          <p:nvPr/>
        </p:nvSpPr>
        <p:spPr>
          <a:xfrm>
            <a:off x="4500000" y="2880000"/>
            <a:ext cx="3453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(0x00400900)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call system;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ret;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CD963E-A777-3302-63CC-9A14066F1F23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Somewhere in the code …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333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B5AA1-729A-4B74-E92D-91782D0B7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C39BEA-AAC7-81E7-FCFA-09908DF872B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Ret2ShellCode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E8D62A-B119-5779-6CBA-F7D6B83C423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7A3D82-6498-13D9-652D-F8238A56631D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하고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하는 코드 조각을 사용하자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8CE4B0-D28D-B8A7-CE8E-0B5135384981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BA73B-DA55-8C5F-9034-BF68CAB2326D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Rectangle 17">
            <a:extLst>
              <a:ext uri="{FF2B5EF4-FFF2-40B4-BE49-F238E27FC236}">
                <a16:creationId xmlns:a16="http://schemas.microsoft.com/office/drawing/2014/main" id="{87141996-2CDC-E1ED-F675-B98ABAF25E61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22">
            <a:extLst>
              <a:ext uri="{FF2B5EF4-FFF2-40B4-BE49-F238E27FC236}">
                <a16:creationId xmlns:a16="http://schemas.microsoft.com/office/drawing/2014/main" id="{21835E53-86DD-CA51-16FB-AA629CE25E0E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DD6489-0B0A-499F-3389-390EBAF55660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D54D72-4246-FE2F-806D-3014AE0662F7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AAD28A-5F85-5716-05EE-BEF2D23571D0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DA1657-4F02-7FCE-79E3-A64EC889975C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251563B-484B-A5A9-221E-B2E41E96828C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BF47FB-DB43-474B-B69D-0047517E28B5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A10993D-AD4B-FA03-FD60-893BEA7E283F}"/>
              </a:ext>
            </a:extLst>
          </p:cNvPr>
          <p:cNvSpPr txBox="1"/>
          <p:nvPr/>
        </p:nvSpPr>
        <p:spPr>
          <a:xfrm>
            <a:off x="7226122" y="1319382"/>
            <a:ext cx="1199421" cy="833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Call sys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bin/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335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4E8FA-37D9-795A-CD7E-5C607EE04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693441-B4A7-6744-A9CB-3D69D134885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8D1ABF-2EB8-9C94-5070-C1B3F599732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721D7-87A0-A141-2808-21469BA8F26F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___; ret;</a:t>
            </a:r>
            <a:b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</a:b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코드 조각들을 모아 조작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B340AC-3A2A-423E-2FB5-F74E45370C1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7E7A2A-C0C7-5682-BB33-599B6440E938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4421A0-0F00-E95A-54AB-2BA3313FEB10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150AB669-94EB-E008-FDBE-05535DA848DD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98618489-F422-9802-2FA6-4D498699BD34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E7BB82D-B1EC-A26E-C175-52DFAC74DFE7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377040-E6F6-A7F0-D997-B914DE25B59B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6A8054-C2BA-2464-317E-5DB0E71F7F3F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47BEBA-2A23-9E79-89E6-6E94E67987DE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8FC174-640C-8AD8-3E10-7266AA1D7375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4FABD1-E584-2ABA-7B76-59D52FAAFAA4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00400900</a:t>
            </a: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addr</a:t>
            </a:r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00400700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790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AF18B-D71E-3D8A-5F4A-11EB4B0D2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BF1647-66AE-6620-DFE3-9F76FDAAAF2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D960C4-CF56-B97A-98F3-3C5B9BFA59D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5F85BE-9693-E61A-38C0-FF30AB525DDB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쓰이는 코드조각을</a:t>
            </a:r>
            <a:b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 한다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1C5EF-0DEC-C9BB-D792-EF977DDC1A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Oriented 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227E27-7C72-D8B5-86AF-BD69F347EBFB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CEFE69-021E-169C-FD00-33E4E5656987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DB13FA32-C13B-E6A4-B025-AE55E35E845B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49AD444F-790B-F9AE-6C78-8FB628953DEE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FF07B8-1BDB-3E0D-A602-2E04502B3EC0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3DF618-F183-4887-13F2-06A35C2BC36E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B75977-2F42-C385-897F-9902EE1088F5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8FE33B-EFB9-383D-F394-3575F32F2B86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AFF376-7F42-A53B-D4A7-C8CE12598AB9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CBEC9B5-003E-EF37-426F-95E4712E7A5E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00400900</a:t>
            </a: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addr</a:t>
            </a:r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00400700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0AB01-7CBC-20A7-99F3-71DE76A13F52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도구라는 뜻임</a:t>
            </a:r>
          </a:p>
        </p:txBody>
      </p:sp>
    </p:spTree>
    <p:extLst>
      <p:ext uri="{BB962C8B-B14F-4D97-AF65-F5344CB8AC3E}">
        <p14:creationId xmlns:p14="http://schemas.microsoft.com/office/powerpoint/2010/main" val="2905927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8444F-9F0C-C1C7-356F-261FDFFC0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172279-E6AD-9CCE-5EFE-6293B9F93B8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28F2CC-D12E-8379-A6F4-31117A32D23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87CFC-42A5-5A71-56C1-E42A05B00A06}"/>
              </a:ext>
            </a:extLst>
          </p:cNvPr>
          <p:cNvSpPr txBox="1"/>
          <p:nvPr/>
        </p:nvSpPr>
        <p:spPr>
          <a:xfrm>
            <a:off x="900000" y="1546331"/>
            <a:ext cx="382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7A442-9094-9EF9-57EC-FD0840561429}"/>
              </a:ext>
            </a:extLst>
          </p:cNvPr>
          <p:cNvSpPr txBox="1"/>
          <p:nvPr/>
        </p:nvSpPr>
        <p:spPr>
          <a:xfrm>
            <a:off x="1214535" y="2275636"/>
            <a:ext cx="1597003" cy="275915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 read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8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rdx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ret;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of GOT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rsi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rdi;ret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FF2462-A626-D0B2-F455-3D22F7437CC2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A4067A-1805-8234-4734-B44BFDA49869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98CED94A-BCBF-4C1C-6800-014FA4BD92CD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6D397DB9-406E-AF7F-951E-0F0F6F434EDD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EFF0E8D-1C8F-BC44-0B92-E6A92480DBAB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B70D07-28A9-D533-F021-1C7171267120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B14911-EEC8-8A91-E5E4-DD5EA4C10C51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702907-B677-E8E5-C323-0315936DF8CA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8F7777-EA25-E61B-DC27-BF2902BDDC27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CBD985-0F84-D731-5E92-A69D3F9003B3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...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386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0370E-CE34-BED6-D5D9-98E28C22B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7F3548-F00F-42CE-7DA9-85275D5941F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6541F9-3C41-808A-F200-53B18649912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6006EA-F6B1-0E44-B699-7A0C20680F79}"/>
              </a:ext>
            </a:extLst>
          </p:cNvPr>
          <p:cNvSpPr txBox="1"/>
          <p:nvPr/>
        </p:nvSpPr>
        <p:spPr>
          <a:xfrm>
            <a:off x="900000" y="1546331"/>
            <a:ext cx="382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B79F6D-8FDB-1F18-931B-B167E1B7BDE9}"/>
              </a:ext>
            </a:extLst>
          </p:cNvPr>
          <p:cNvSpPr txBox="1"/>
          <p:nvPr/>
        </p:nvSpPr>
        <p:spPr>
          <a:xfrm>
            <a:off x="1214535" y="2275636"/>
            <a:ext cx="1597003" cy="275915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 read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8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rdx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ret;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of GOT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rsi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rdi;ret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044947-71E5-DF84-E26B-3980E607306E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E349F-CDCF-AA8B-482C-BEB40B70B0A3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B95CDDEE-8020-BE05-1092-E9A2CEB270E6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AD38E956-62E2-7E62-9BD5-7A8323804E91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48F90D2-61D7-3CB3-B418-E5CFC1870FBC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1AD8D44-0B4A-C666-68AF-DF7B87BFC431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6FDF28-96AD-E0B0-C3C1-982A5D0CE2ED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E45338-C259-78D3-9ED7-FBBCF759044D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6D49EC-0F2D-D912-154A-87B362CA50F0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CC1F9FF-33F9-50DE-CE49-AFB876A58AB1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...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8E9224E-1600-F2C7-7FCF-9AE3E6D7886E}"/>
              </a:ext>
            </a:extLst>
          </p:cNvPr>
          <p:cNvSpPr txBox="1"/>
          <p:nvPr/>
        </p:nvSpPr>
        <p:spPr>
          <a:xfrm>
            <a:off x="1214535" y="5181770"/>
            <a:ext cx="3196598" cy="45082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read(0, GOT, 8);</a:t>
            </a:r>
          </a:p>
        </p:txBody>
      </p:sp>
    </p:spTree>
    <p:extLst>
      <p:ext uri="{BB962C8B-B14F-4D97-AF65-F5344CB8AC3E}">
        <p14:creationId xmlns:p14="http://schemas.microsoft.com/office/powerpoint/2010/main" val="3098575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4802F-692A-F356-22E2-63986EE00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7">
            <a:extLst>
              <a:ext uri="{FF2B5EF4-FFF2-40B4-BE49-F238E27FC236}">
                <a16:creationId xmlns:a16="http://schemas.microsoft.com/office/drawing/2014/main" id="{92893426-0601-B442-80EA-F76BE8652A43}"/>
              </a:ext>
            </a:extLst>
          </p:cNvPr>
          <p:cNvSpPr/>
          <p:nvPr/>
        </p:nvSpPr>
        <p:spPr>
          <a:xfrm>
            <a:off x="5021998" y="424735"/>
            <a:ext cx="3461602" cy="571830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B85A2A-7791-2CC9-2971-53F1C8D5D39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E23C6-EC14-EB1C-6479-1874CA53940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46F829-A898-C374-5729-6570477983E5}"/>
              </a:ext>
            </a:extLst>
          </p:cNvPr>
          <p:cNvSpPr txBox="1"/>
          <p:nvPr/>
        </p:nvSpPr>
        <p:spPr>
          <a:xfrm>
            <a:off x="5021998" y="619339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Memory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A0A9C8-76E9-2BE5-4C07-0AAB911934D0}"/>
              </a:ext>
            </a:extLst>
          </p:cNvPr>
          <p:cNvSpPr txBox="1"/>
          <p:nvPr/>
        </p:nvSpPr>
        <p:spPr>
          <a:xfrm>
            <a:off x="5297650" y="5577999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.text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47E566-BA96-D056-3EE7-E0061239572D}"/>
              </a:ext>
            </a:extLst>
          </p:cNvPr>
          <p:cNvSpPr txBox="1"/>
          <p:nvPr/>
        </p:nvSpPr>
        <p:spPr>
          <a:xfrm>
            <a:off x="5297650" y="2427872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B8B7F3-5BE1-8A67-4B4C-CE85E6DE204E}"/>
              </a:ext>
            </a:extLst>
          </p:cNvPr>
          <p:cNvSpPr txBox="1"/>
          <p:nvPr/>
        </p:nvSpPr>
        <p:spPr>
          <a:xfrm>
            <a:off x="5297650" y="1284720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24D0B2-8470-69AC-8776-6565C389DFB5}"/>
              </a:ext>
            </a:extLst>
          </p:cNvPr>
          <p:cNvSpPr txBox="1"/>
          <p:nvPr/>
        </p:nvSpPr>
        <p:spPr>
          <a:xfrm>
            <a:off x="5297649" y="4570079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plt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D3E656-EE3F-605F-7020-F7FCEB6B5ED6}"/>
              </a:ext>
            </a:extLst>
          </p:cNvPr>
          <p:cNvSpPr txBox="1"/>
          <p:nvPr/>
        </p:nvSpPr>
        <p:spPr>
          <a:xfrm>
            <a:off x="5297650" y="504775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CB99C3-3BAC-CEC9-60FA-92BA440E17F9}"/>
              </a:ext>
            </a:extLst>
          </p:cNvPr>
          <p:cNvSpPr txBox="1"/>
          <p:nvPr/>
        </p:nvSpPr>
        <p:spPr>
          <a:xfrm>
            <a:off x="5297649" y="403983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4D0FAE-7142-4E22-6D60-F7F8A8425AC8}"/>
              </a:ext>
            </a:extLst>
          </p:cNvPr>
          <p:cNvSpPr txBox="1"/>
          <p:nvPr/>
        </p:nvSpPr>
        <p:spPr>
          <a:xfrm>
            <a:off x="5297649" y="3585894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got.plt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92E2A4-B10F-E3E1-157C-DBCD9AE1D6F1}"/>
              </a:ext>
            </a:extLst>
          </p:cNvPr>
          <p:cNvSpPr txBox="1"/>
          <p:nvPr/>
        </p:nvSpPr>
        <p:spPr>
          <a:xfrm>
            <a:off x="5297649" y="2976135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336627-8909-CDAC-DEC3-C7E1D565F78B}"/>
              </a:ext>
            </a:extLst>
          </p:cNvPr>
          <p:cNvSpPr txBox="1"/>
          <p:nvPr/>
        </p:nvSpPr>
        <p:spPr>
          <a:xfrm>
            <a:off x="5297649" y="1880305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8" name="Arrow: Curved Right 27">
            <a:extLst>
              <a:ext uri="{FF2B5EF4-FFF2-40B4-BE49-F238E27FC236}">
                <a16:creationId xmlns:a16="http://schemas.microsoft.com/office/drawing/2014/main" id="{23C7B352-D915-9B19-A817-D6B4A2B5F236}"/>
              </a:ext>
            </a:extLst>
          </p:cNvPr>
          <p:cNvSpPr/>
          <p:nvPr/>
        </p:nvSpPr>
        <p:spPr>
          <a:xfrm>
            <a:off x="3760967" y="1284720"/>
            <a:ext cx="1261031" cy="3685469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Arrow: Curved Right 28">
            <a:extLst>
              <a:ext uri="{FF2B5EF4-FFF2-40B4-BE49-F238E27FC236}">
                <a16:creationId xmlns:a16="http://schemas.microsoft.com/office/drawing/2014/main" id="{2A750C34-E04E-20B9-951F-40C1FDBE522A}"/>
              </a:ext>
            </a:extLst>
          </p:cNvPr>
          <p:cNvSpPr/>
          <p:nvPr/>
        </p:nvSpPr>
        <p:spPr>
          <a:xfrm flipH="1" flipV="1">
            <a:off x="6538174" y="3766099"/>
            <a:ext cx="544699" cy="1123484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Arrow: Curved Right 29">
            <a:extLst>
              <a:ext uri="{FF2B5EF4-FFF2-40B4-BE49-F238E27FC236}">
                <a16:creationId xmlns:a16="http://schemas.microsoft.com/office/drawing/2014/main" id="{28575BE4-DF0E-AA34-578D-30885793058F}"/>
              </a:ext>
            </a:extLst>
          </p:cNvPr>
          <p:cNvSpPr/>
          <p:nvPr/>
        </p:nvSpPr>
        <p:spPr>
          <a:xfrm flipV="1">
            <a:off x="4391482" y="2626652"/>
            <a:ext cx="544700" cy="1216083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1F0C698-511A-F7FC-5437-419EE9C7F9B2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위치는 매번 바뀜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(ASLR...)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8A1BCFE-5ABB-0590-5922-78EC188B8F91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하위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비트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(3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글자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고정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838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1E564-0CBB-944F-9D37-5DCB07D7A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B7228EE-7E31-474E-3B91-B3DFF1C8055E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Mitigations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DD2D25-8988-AE68-8DEA-B249F273508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ASLR, PIE, NX, RELRO, CANRY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31C27D-BCCD-58BC-BBA7-6652587D9592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447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EF074-5992-ECDF-EF95-4925D74C7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F3675F-CD3A-5297-B8E1-DFA3125D8B1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ACFAC0-7274-E7BD-11AC-ED51745464C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04FE25-9018-32EC-A72A-96712F1D8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411" y="1749673"/>
            <a:ext cx="6023178" cy="454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5974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176819-F14D-C4D5-A865-507C0600E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CC409-820D-CB0D-7D1D-799A2028A97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9330C5-BE83-6837-A17D-C388683505E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5D28EB-FD89-00E4-6925-AE2F7FC71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88" y="1738559"/>
            <a:ext cx="8495023" cy="383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008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25D21-1820-0B03-197B-C1648E601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C68454-C6BB-27A0-4FC1-398518AF6A0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75E52F-42FA-0796-3C6C-93BD2D5BCF6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GOT Overwrite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57EF5E-9606-EECA-5702-3999CA610E7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39AC7B-8BEE-53CB-1813-5EE223395F68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잘못 조작하면 프로그램 터짐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D6B5711-B7F8-A151-5F0F-E5790A4101A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5CD46EC-0680-7A27-BDD8-F1DFDCEE68A3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340000"/>
            <a:chExt cx="7884000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08BC2C3-D832-1784-7C6D-1DB287750905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2744775"/>
              <a:chOff x="1260000" y="2520000"/>
              <a:chExt cx="7883998" cy="274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19A1159-F110-805B-94EF-C446E3A97A5C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→ PLT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9325A23-8946-F2F5-1ED7-AFC4C921A573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의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GOT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확인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66EE37A-ED4B-2971-1644-F4662A6C136E}"/>
                  </a:ext>
                </a:extLst>
              </p:cNvPr>
              <p:cNvSpPr txBox="1"/>
              <p:nvPr/>
            </p:nvSpPr>
            <p:spPr>
              <a:xfrm>
                <a:off x="1260000" y="468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실행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= system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D2A89-540C-5735-6BCB-D1D11318C8EF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system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overwrite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CD9BD1E-5AFC-7BB2-FBAC-EB473D0E4758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조작으로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AAR/AAW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할 때도 종종 쓰임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69292A-1922-5D28-B5C2-875057121D64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Procedure Linkage Table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3753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589ED-82DD-5153-707F-AEFEF5DDE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23AC4D-3B1A-5466-7E03-35FFD404EFD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258FCB-1559-4F4C-4059-A8F3D66EB0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D98A6E-519C-0096-653E-E58DAA25EBE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E684F0D-BEB6-EC8B-CF1E-8090E97A885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C0F33-8178-578C-CD4F-674B275229D5}"/>
              </a:ext>
            </a:extLst>
          </p:cNvPr>
          <p:cNvSpPr txBox="1"/>
          <p:nvPr/>
        </p:nvSpPr>
        <p:spPr>
          <a:xfrm>
            <a:off x="1440000" y="2880000"/>
            <a:ext cx="3453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rgbClr val="00B05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No 		RELRO</a:t>
            </a:r>
          </a:p>
          <a:p>
            <a:endParaRPr lang="en-US" altLang="ko-KR" dirty="0">
              <a:solidFill>
                <a:srgbClr val="00B05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PARTIAL	RELRO</a:t>
            </a:r>
          </a:p>
          <a:p>
            <a:endParaRPr lang="en-US" altLang="ko-KR" dirty="0">
              <a:solidFill>
                <a:srgbClr val="FF000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FULL 	RELRO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2C3EFE-B3E8-8B34-BBE0-6DD9C37735F0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9954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F7C03-BDEF-2323-097E-6469EA33D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A27CE7-ACDA-E980-7DF6-311633792F0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[ROP]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2C4305-D678-52AD-AE25-21F19DC0757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dreamhack.io/wargame/challenges/354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90E6CA-2AE7-4B69-6703-4BC43751F93E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31BE2F0F-0019-1176-DC56-8D1FDEA287A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3226"/>
          <a:stretch>
            <a:fillRect/>
          </a:stretch>
        </p:blipFill>
        <p:spPr>
          <a:xfrm>
            <a:off x="5021998" y="1300441"/>
            <a:ext cx="3703844" cy="4502911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2339EE6D-6CA2-4BF4-EBCE-5D4C4B3420F3}"/>
              </a:ext>
            </a:extLst>
          </p:cNvPr>
          <p:cNvSpPr txBox="1"/>
          <p:nvPr/>
        </p:nvSpPr>
        <p:spPr>
          <a:xfrm>
            <a:off x="1440877" y="2880000"/>
            <a:ext cx="34539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$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checksec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rop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[*] '/home/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dreamhack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/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rop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'    Arch:     amd64-64-little    RELRO:    </a:t>
            </a:r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Partial RELRO   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Stack:   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Canary found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NX:      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NX enabled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PIE:      </a:t>
            </a:r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No PIE (0x400000)</a:t>
            </a:r>
          </a:p>
        </p:txBody>
      </p:sp>
    </p:spTree>
    <p:extLst>
      <p:ext uri="{BB962C8B-B14F-4D97-AF65-F5344CB8AC3E}">
        <p14:creationId xmlns:p14="http://schemas.microsoft.com/office/powerpoint/2010/main" val="2007869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325B7-A6E7-D195-D579-6F26452C1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3A2CFE-2988-5DC8-AF37-24F91F722E2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dowell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D6C7C2-7E22-A244-331C-B650CF202D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dreamhack.io/wargame/challenges/1568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E5F7C-68D2-9644-10AA-764B8177574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E410C4-B0D1-D5D6-B7D8-0BB54ADA3862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여러번 입력을 받을 수는 없을까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980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2025.09.19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52661-ACB5-2D12-C2B5-9A3EDC9A559F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069D65-92E6-E815-BDCF-EF927E015F2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D29C32-B39D-0B5B-8028-36AC1C4E5780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941658-D6E8-FC38-4AD5-FA6EC17BBFF8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87E394-2379-DB2F-9774-2D7D63A71E2E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AE3295-4F52-95A8-5A94-D397CC875FF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9925B7-1EE1-EC49-831B-2C3FBE57F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6343DA-1231-C6DB-173F-FB0BA33807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D01A81-3EF8-D8DD-79B3-2BD641E19D7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Ret2main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D051D1-6267-5EC6-CAA8-30B4691982F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4BF6A0-C437-CB5D-E20F-DE8A516C5F3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1EB2C3C-C51A-5948-A1EC-DC16695BE7A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184190-63B8-0980-E1AA-71DCF466AB0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기회가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번이면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ROP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어려움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30037D-71DC-6CF9-7EFA-06BFE4807D0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return to main!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11CEA4D-1FF1-CD5F-FE34-15101CFC04D1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여러번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가능하다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676FA75-EE89-5978-C30C-7D921B09EBA5}"/>
              </a:ext>
            </a:extLst>
          </p:cNvPr>
          <p:cNvSpPr txBox="1"/>
          <p:nvPr/>
        </p:nvSpPr>
        <p:spPr>
          <a:xfrm>
            <a:off x="1052400" y="10524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MOVED TO 3_1</a:t>
            </a:r>
            <a:endParaRPr lang="ko-KR" altLang="en-US" sz="36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9941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98D1A-AFF2-4211-786D-0F3B76123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79A3FE-9B29-2DC7-35BF-38A8220FAC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1342AA-B795-DBD2-6217-4777DFA932D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Summary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F8E724-E9A4-E494-776D-2378CD0E833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8A39670-8A88-35C2-EE3C-D2B9C9A9EF3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2DB9EDD-EA51-5DE7-544B-48FA242FF74C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3249184-7F43-58F6-F2A5-26CAFCDB4D4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ASLR: stack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아무데나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C34E60C-E4DA-D221-3797-820CBBA1419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NX:     stack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shellcode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금지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E0FE1C-A4C6-1521-6E43-32A48971217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PIE:    .text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아무데나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3939966-1DD9-344B-B91F-DC2ED5BA18AF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Always on. Address Space Layout Randomization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26071A-3F4D-FBDA-2E9C-4416E3ECAD7F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eXecute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5BED0A-65B9-2848-823F-81ADBA0AB1E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Position Independent Executables</a:t>
            </a:r>
          </a:p>
        </p:txBody>
      </p:sp>
    </p:spTree>
    <p:extLst>
      <p:ext uri="{BB962C8B-B14F-4D97-AF65-F5344CB8AC3E}">
        <p14:creationId xmlns:p14="http://schemas.microsoft.com/office/powerpoint/2010/main" val="34754755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D6D413-C08E-A9E1-AD7F-F2387B166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74DF61-5D04-677A-4D19-8314FEF6BF4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中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RTL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E34D94-7CD1-FC73-5458-C4E9C3E3186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To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862AE6-CB59-D6AC-0FDD-D5116F6E43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0307B2-CAF4-5F5F-28DF-7F191A25A2C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49F01E-1A26-BC85-C9E2-ED9A235D5103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원하는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없다면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CB428-7E54-001F-DA86-F79CD72B073F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대신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시작 주소를 알아야 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2399D-D5C1-21DE-FA70-953729CA8572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To 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EEF4A-C516-F993-A9EC-820031ECAF0E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굉장히 유명하고 간편함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A73503-AF6B-95E7-38E1-094CB3BB7983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좋은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차고 넘친다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system, /bin/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까지 다 있다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0DD4BE-8900-67D5-621C-9C17165C4DC6}"/>
              </a:ext>
            </a:extLst>
          </p:cNvPr>
          <p:cNvSpPr txBox="1"/>
          <p:nvPr/>
        </p:nvSpPr>
        <p:spPr>
          <a:xfrm>
            <a:off x="1052400" y="10524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MOVED TO 3_1</a:t>
            </a:r>
            <a:endParaRPr lang="ko-KR" altLang="en-US" sz="36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2367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EF90D-50CE-02A9-055C-26812AC11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1F4512-76FD-DB59-E01C-04EE3CC8963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中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RTL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DC89E-23CB-9888-A792-C630D1E097D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One_gadget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D3B1F7-956F-1B4C-69E6-AA3AB0CF705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84B095E-1A68-BE90-6FC5-76297DC9AC4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4623B6E-85A3-BE24-4B54-EA6D4B7A76B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652E0CC-2BD1-DEA6-C131-964942EDE98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좋은게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많으니 한번에 쉘을 따자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367E46-3C85-489E-CFC3-1BC4C7BDEBF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onegadget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./libc.so.6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3FDE72E-773A-32B8-B852-7058E76CC041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조건만 맞으면 한번에 쉘이 나온다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CB61914-DE6C-F0CF-B072-3199ED6E576B}"/>
              </a:ext>
            </a:extLst>
          </p:cNvPr>
          <p:cNvSpPr txBox="1"/>
          <p:nvPr/>
        </p:nvSpPr>
        <p:spPr>
          <a:xfrm>
            <a:off x="360000" y="5899225"/>
            <a:ext cx="47844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버전이 높을수록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onegadget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제약 조건이 많아진다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8593A0-69A1-4567-E5C1-8435A4DE482E}"/>
              </a:ext>
            </a:extLst>
          </p:cNvPr>
          <p:cNvSpPr txBox="1"/>
          <p:nvPr/>
        </p:nvSpPr>
        <p:spPr>
          <a:xfrm>
            <a:off x="1052400" y="10524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MOVED TO 3_1</a:t>
            </a:r>
            <a:endParaRPr lang="ko-KR" altLang="en-US" sz="36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544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ECD52-A808-0C92-4B88-A1A184961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E04C79-F95D-67FB-A5F9-D1419695F12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3D8163-8D26-9BA9-0995-3EB914D940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Summary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E78AC1-3B00-1AC6-B234-BB94DA7759F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A58F81A-378C-0DD2-448F-EFCB048BBF6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92B309-689D-F5F9-44C1-452D76BD2450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RELRO:   .got overwrite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금지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925683-7F39-AF85-1D06-DDCA3F26CC57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Canary:   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스택에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parity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추가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D24261-CEF9-9282-BE07-4FF261693CE0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Read-Only.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그리고 정확히는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Full RELRO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A92EFD-E525-D8A3-38F9-384E862F8AD6}"/>
              </a:ext>
            </a:extLst>
          </p:cNvPr>
          <p:cNvSpPr txBox="1"/>
          <p:nvPr/>
        </p:nvSpPr>
        <p:spPr>
          <a:xfrm>
            <a:off x="1440000" y="4004775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Therefore,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BOF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하다가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parity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건드리면 프로그램 터짐</a:t>
            </a:r>
            <a:endParaRPr lang="en-US" altLang="ko-KR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38A027-20EE-4E7E-8E6C-B6B6048188BB}"/>
              </a:ext>
            </a:extLst>
          </p:cNvPr>
          <p:cNvSpPr txBox="1"/>
          <p:nvPr/>
        </p:nvSpPr>
        <p:spPr>
          <a:xfrm>
            <a:off x="1440000" y="4374107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Windows, Stack Cookie. Linux, Stack Canary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0C251E-4799-7729-EEFA-30336A93D555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카나리아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또는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ko-KR" altLang="en-US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카나리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라고 읽는다</a:t>
            </a:r>
          </a:p>
        </p:txBody>
      </p:sp>
    </p:spTree>
    <p:extLst>
      <p:ext uri="{BB962C8B-B14F-4D97-AF65-F5344CB8AC3E}">
        <p14:creationId xmlns:p14="http://schemas.microsoft.com/office/powerpoint/2010/main" val="2050409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61120-299A-C88B-5EF8-E7BFFE205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AFEF77-8749-AA16-DB79-7AD4B88A996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9DD68D-3C2F-2A0D-DDEE-E342212FA81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ASLR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75428B-2E18-A85A-DDC3-475DF878FD8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560208B-96A2-1382-3FAD-EB1A21D2D22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6B4AD4-7986-4C39-4006-5425AAB08FE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Address Space Layout Randomization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513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BBB65-F9A2-379F-5A92-EAFCE55A6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1DFB52-E86B-431E-99DD-545B5CBE72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A7657B-B21A-3960-AE04-5587B86A565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C6793D-350C-E97D-9B9C-D83A845BFF4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CCD7F6-28E6-20A1-CDB5-8C68C5CAA38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09BFCD-1A94-CA91-32FB-B93166811CBB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No-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eXecute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536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6797EA-8912-AE3D-D15E-93352D3E6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758509-5AC7-671F-6DF1-070440DA7D9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658F21-EFA5-972D-0046-75B49D05890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PIE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481329-8769-C738-32A0-0E97096D3ED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5F768F3-899E-526B-96BF-9314CA3E2D6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F84653-A27A-F50F-57A0-6EC48ACB73FA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Position Independent Executables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756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A8B36-A55A-2267-652D-B80C54C55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5CCAA5-959D-80EC-2EF2-211B889E964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9EEA51-5A54-6442-6BF7-9809A70DEE6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2CD966-043D-C879-26AF-31E190DB802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1004432-6C54-5370-F1F5-D0F0039D84F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1CFEEB-26C8-FAF4-4141-54A8ECC69BBA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209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DF7B3-0083-B18B-5A33-B93072E81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DF94BA-C29F-C221-023B-C87DA3CB722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75669-8E2F-899D-2585-E6E8FC79ED9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3EF54-0EBE-2917-69CA-66FA747B7E9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19A217-75BB-BCBB-7AD3-CB7CC433946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CCB4AC-9629-860B-E250-37F3208B5BD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 Smashing Protection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860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1797</TotalTime>
  <Words>962</Words>
  <Application>Microsoft Office PowerPoint</Application>
  <PresentationFormat>On-screen Show (4:3)</PresentationFormat>
  <Paragraphs>266</Paragraphs>
  <Slides>31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KoPub돋움체_Pro Bold</vt:lpstr>
      <vt:lpstr>Times New Roman</vt:lpstr>
      <vt:lpstr>D2Coding</vt:lpstr>
      <vt:lpstr>Calibri</vt:lpstr>
      <vt:lpstr>Arial</vt:lpstr>
      <vt:lpstr>Calibri Light</vt:lpstr>
      <vt:lpstr>맑은 고딕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306</cp:revision>
  <dcterms:created xsi:type="dcterms:W3CDTF">2025-07-26T06:54:06Z</dcterms:created>
  <dcterms:modified xsi:type="dcterms:W3CDTF">2025-09-07T09:05:20Z</dcterms:modified>
</cp:coreProperties>
</file>

<file path=docProps/thumbnail.jpeg>
</file>